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8778875" cy="11704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45" d="100"/>
          <a:sy n="45" d="100"/>
        </p:scale>
        <p:origin x="-2320" y="-120"/>
      </p:cViewPr>
      <p:guideLst>
        <p:guide orient="horz" pos="3721"/>
        <p:guide pos="318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416" y="3636025"/>
            <a:ext cx="7462044" cy="25089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6832" y="6632628"/>
            <a:ext cx="6145213" cy="299118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8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3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11683" y="937455"/>
            <a:ext cx="1895993" cy="1997374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2180" y="937455"/>
            <a:ext cx="5543188" cy="199737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93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9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471" y="7521315"/>
            <a:ext cx="7462044" cy="232467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471" y="4960926"/>
            <a:ext cx="7462044" cy="256038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00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2180" y="5462165"/>
            <a:ext cx="3718829" cy="154490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7324" y="5462165"/>
            <a:ext cx="3720353" cy="154490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5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44" y="468728"/>
            <a:ext cx="7900988" cy="1950773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945" y="2619997"/>
            <a:ext cx="3878861" cy="109189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8945" y="3711887"/>
            <a:ext cx="3878861" cy="674371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9548" y="2619997"/>
            <a:ext cx="3880385" cy="109189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59548" y="3711887"/>
            <a:ext cx="3880385" cy="674371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3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41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8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45" y="466018"/>
            <a:ext cx="2888189" cy="19832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2297" y="466019"/>
            <a:ext cx="4907635" cy="998958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8945" y="2449305"/>
            <a:ext cx="2888189" cy="80062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51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0722" y="8193247"/>
            <a:ext cx="5267325" cy="96725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20722" y="1045831"/>
            <a:ext cx="5267325" cy="70227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20722" y="9160506"/>
            <a:ext cx="5267325" cy="13736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944" y="468728"/>
            <a:ext cx="7900988" cy="19507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944" y="2731083"/>
            <a:ext cx="7900988" cy="7724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8944" y="10848466"/>
            <a:ext cx="2048404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EBBEA-C00D-CF48-A5D3-0E4026FE3109}" type="datetimeFigureOut">
              <a:rPr lang="en-US" smtClean="0"/>
              <a:t>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9450" y="10848466"/>
            <a:ext cx="2779977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91527" y="10848466"/>
            <a:ext cx="2048404" cy="6231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43DF1-9B30-B54E-999B-A91BBFEE3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33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SCN4323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8"/>
          <a:stretch/>
        </p:blipFill>
        <p:spPr>
          <a:xfrm rot="5400000">
            <a:off x="4553454" y="7469281"/>
            <a:ext cx="4731327" cy="3719511"/>
          </a:xfrm>
          <a:prstGeom prst="rect">
            <a:avLst/>
          </a:prstGeom>
          <a:ln w="19050" cmpd="sng">
            <a:solidFill>
              <a:schemeClr val="bg1"/>
            </a:solidFill>
          </a:ln>
        </p:spPr>
      </p:pic>
      <p:pic>
        <p:nvPicPr>
          <p:cNvPr id="11" name="Picture 10" descr="DSCN432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0"/>
          <a:stretch/>
        </p:blipFill>
        <p:spPr>
          <a:xfrm>
            <a:off x="0" y="6963370"/>
            <a:ext cx="5059363" cy="4731328"/>
          </a:xfrm>
          <a:prstGeom prst="rect">
            <a:avLst/>
          </a:prstGeom>
          <a:ln w="19050" cmpd="sng">
            <a:solidFill>
              <a:schemeClr val="bg1"/>
            </a:solidFill>
          </a:ln>
        </p:spPr>
      </p:pic>
      <p:pic>
        <p:nvPicPr>
          <p:cNvPr id="12" name="Picture 11" descr="DSCN432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8" t="4329" r="1690" b="4991"/>
          <a:stretch/>
        </p:blipFill>
        <p:spPr>
          <a:xfrm>
            <a:off x="-1" y="0"/>
            <a:ext cx="8778875" cy="6963370"/>
          </a:xfrm>
          <a:prstGeom prst="rect">
            <a:avLst/>
          </a:prstGeom>
          <a:ln w="19050" cmpd="sng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67727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Lovejoy</dc:creator>
  <cp:lastModifiedBy>Katherine Lovejoy</cp:lastModifiedBy>
  <cp:revision>2</cp:revision>
  <dcterms:created xsi:type="dcterms:W3CDTF">2019-02-27T20:34:23Z</dcterms:created>
  <dcterms:modified xsi:type="dcterms:W3CDTF">2019-02-27T20:44:32Z</dcterms:modified>
</cp:coreProperties>
</file>

<file path=docProps/thumbnail.jpeg>
</file>